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</p:sldMasterIdLst>
  <p:sldIdLst>
    <p:sldId id="256" r:id="rId2"/>
    <p:sldId id="265" r:id="rId3"/>
    <p:sldId id="257" r:id="rId4"/>
    <p:sldId id="260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1CE83E-3D84-4582-917D-466F672398EE}" v="70" dt="2023-10-23T10:25:47.7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46" d="100"/>
          <a:sy n="146" d="100"/>
        </p:scale>
        <p:origin x="-1882" y="-11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лина Гайсина" userId="1bf7b800d72b9c60" providerId="LiveId" clId="{571CE83E-3D84-4582-917D-466F672398EE}"/>
    <pc:docChg chg="undo custSel addSld delSld modSld sldOrd">
      <pc:chgData name="Алина Гайсина" userId="1bf7b800d72b9c60" providerId="LiveId" clId="{571CE83E-3D84-4582-917D-466F672398EE}" dt="2023-10-23T10:33:32.050" v="2843" actId="14100"/>
      <pc:docMkLst>
        <pc:docMk/>
      </pc:docMkLst>
      <pc:sldChg chg="modSp mod">
        <pc:chgData name="Алина Гайсина" userId="1bf7b800d72b9c60" providerId="LiveId" clId="{571CE83E-3D84-4582-917D-466F672398EE}" dt="2023-10-23T07:38:00.066" v="33"/>
        <pc:sldMkLst>
          <pc:docMk/>
          <pc:sldMk cId="3527165716" sldId="256"/>
        </pc:sldMkLst>
        <pc:spChg chg="mod">
          <ac:chgData name="Алина Гайсина" userId="1bf7b800d72b9c60" providerId="LiveId" clId="{571CE83E-3D84-4582-917D-466F672398EE}" dt="2023-10-23T07:38:00.066" v="33"/>
          <ac:spMkLst>
            <pc:docMk/>
            <pc:sldMk cId="3527165716" sldId="256"/>
            <ac:spMk id="3" creationId="{93038DAA-E185-337C-D251-BA050385D3D9}"/>
          </ac:spMkLst>
        </pc:spChg>
      </pc:sldChg>
      <pc:sldChg chg="addSp delSp modSp mod">
        <pc:chgData name="Алина Гайсина" userId="1bf7b800d72b9c60" providerId="LiveId" clId="{571CE83E-3D84-4582-917D-466F672398EE}" dt="2023-10-23T10:24:16.482" v="2752" actId="207"/>
        <pc:sldMkLst>
          <pc:docMk/>
          <pc:sldMk cId="2916054405" sldId="257"/>
        </pc:sldMkLst>
        <pc:spChg chg="mod">
          <ac:chgData name="Алина Гайсина" userId="1bf7b800d72b9c60" providerId="LiveId" clId="{571CE83E-3D84-4582-917D-466F672398EE}" dt="2023-10-23T07:42:44.088" v="52" actId="1076"/>
          <ac:spMkLst>
            <pc:docMk/>
            <pc:sldMk cId="2916054405" sldId="257"/>
            <ac:spMk id="4" creationId="{E970B7FB-00FE-F354-508D-4A8D0F0291EF}"/>
          </ac:spMkLst>
        </pc:spChg>
        <pc:spChg chg="add del mod">
          <ac:chgData name="Алина Гайсина" userId="1bf7b800d72b9c60" providerId="LiveId" clId="{571CE83E-3D84-4582-917D-466F672398EE}" dt="2023-10-23T08:23:21.048" v="1695" actId="21"/>
          <ac:spMkLst>
            <pc:docMk/>
            <pc:sldMk cId="2916054405" sldId="257"/>
            <ac:spMk id="6" creationId="{1845052A-6CB9-93EA-F86F-4EBB0D516A61}"/>
          </ac:spMkLst>
        </pc:spChg>
        <pc:spChg chg="add mod">
          <ac:chgData name="Алина Гайсина" userId="1bf7b800d72b9c60" providerId="LiveId" clId="{571CE83E-3D84-4582-917D-466F672398EE}" dt="2023-10-23T08:24:44.501" v="1710" actId="207"/>
          <ac:spMkLst>
            <pc:docMk/>
            <pc:sldMk cId="2916054405" sldId="257"/>
            <ac:spMk id="7" creationId="{F789832D-E3F8-DC62-791F-04F780726E01}"/>
          </ac:spMkLst>
        </pc:spChg>
        <pc:spChg chg="mod">
          <ac:chgData name="Алина Гайсина" userId="1bf7b800d72b9c60" providerId="LiveId" clId="{571CE83E-3D84-4582-917D-466F672398EE}" dt="2023-10-23T08:23:55.510" v="1699" actId="14100"/>
          <ac:spMkLst>
            <pc:docMk/>
            <pc:sldMk cId="2916054405" sldId="257"/>
            <ac:spMk id="10" creationId="{6EB8C038-3A02-4CCA-79C2-E60ABBED593A}"/>
          </ac:spMkLst>
        </pc:spChg>
        <pc:spChg chg="add mod">
          <ac:chgData name="Алина Гайсина" userId="1bf7b800d72b9c60" providerId="LiveId" clId="{571CE83E-3D84-4582-917D-466F672398EE}" dt="2023-10-23T10:24:16.482" v="2752" actId="207"/>
          <ac:spMkLst>
            <pc:docMk/>
            <pc:sldMk cId="2916054405" sldId="257"/>
            <ac:spMk id="21" creationId="{3FDB1349-BF60-7554-6D02-9D10B5E119B9}"/>
          </ac:spMkLst>
        </pc:spChg>
        <pc:grpChg chg="mod">
          <ac:chgData name="Алина Гайсина" userId="1bf7b800d72b9c60" providerId="LiveId" clId="{571CE83E-3D84-4582-917D-466F672398EE}" dt="2023-10-23T07:51:57.462" v="253" actId="1076"/>
          <ac:grpSpMkLst>
            <pc:docMk/>
            <pc:sldMk cId="2916054405" sldId="257"/>
            <ac:grpSpMk id="11" creationId="{6D19529D-D201-28AB-1BE8-C05BB3B416F9}"/>
          </ac:grpSpMkLst>
        </pc:grpChg>
        <pc:grpChg chg="mod">
          <ac:chgData name="Алина Гайсина" userId="1bf7b800d72b9c60" providerId="LiveId" clId="{571CE83E-3D84-4582-917D-466F672398EE}" dt="2023-10-23T10:22:28.097" v="2689"/>
          <ac:grpSpMkLst>
            <pc:docMk/>
            <pc:sldMk cId="2916054405" sldId="257"/>
            <ac:grpSpMk id="20" creationId="{C5F08E01-CE5D-BE3E-F522-031C692439C6}"/>
          </ac:grpSpMkLst>
        </pc:grpChg>
        <pc:inkChg chg="add del">
          <ac:chgData name="Алина Гайсина" userId="1bf7b800d72b9c60" providerId="LiveId" clId="{571CE83E-3D84-4582-917D-466F672398EE}" dt="2023-10-23T10:22:13.224" v="2678" actId="9405"/>
          <ac:inkMkLst>
            <pc:docMk/>
            <pc:sldMk cId="2916054405" sldId="257"/>
            <ac:inkMk id="9" creationId="{39E6BFDB-C34C-8000-3DFC-B1FDF7CA1F8A}"/>
          </ac:inkMkLst>
        </pc:inkChg>
        <pc:inkChg chg="add del mod">
          <ac:chgData name="Алина Гайсина" userId="1bf7b800d72b9c60" providerId="LiveId" clId="{571CE83E-3D84-4582-917D-466F672398EE}" dt="2023-10-23T10:22:30.191" v="2696" actId="9405"/>
          <ac:inkMkLst>
            <pc:docMk/>
            <pc:sldMk cId="2916054405" sldId="257"/>
            <ac:inkMk id="12" creationId="{95D7ACFB-78CA-0846-B510-2B9EF87FA783}"/>
          </ac:inkMkLst>
        </pc:inkChg>
        <pc:inkChg chg="add del mod">
          <ac:chgData name="Алина Гайсина" userId="1bf7b800d72b9c60" providerId="LiveId" clId="{571CE83E-3D84-4582-917D-466F672398EE}" dt="2023-10-23T10:22:29.905" v="2695" actId="9405"/>
          <ac:inkMkLst>
            <pc:docMk/>
            <pc:sldMk cId="2916054405" sldId="257"/>
            <ac:inkMk id="13" creationId="{E9E7FA7D-1EDC-550E-5DE1-B9F8AD2A9097}"/>
          </ac:inkMkLst>
        </pc:inkChg>
        <pc:inkChg chg="add del mod">
          <ac:chgData name="Алина Гайсина" userId="1bf7b800d72b9c60" providerId="LiveId" clId="{571CE83E-3D84-4582-917D-466F672398EE}" dt="2023-10-23T10:22:29.550" v="2694" actId="9405"/>
          <ac:inkMkLst>
            <pc:docMk/>
            <pc:sldMk cId="2916054405" sldId="257"/>
            <ac:inkMk id="14" creationId="{D77AB896-0C1D-0810-DFDC-833D2099DA2D}"/>
          </ac:inkMkLst>
        </pc:inkChg>
        <pc:inkChg chg="add del mod">
          <ac:chgData name="Алина Гайсина" userId="1bf7b800d72b9c60" providerId="LiveId" clId="{571CE83E-3D84-4582-917D-466F672398EE}" dt="2023-10-23T10:22:29.324" v="2693" actId="9405"/>
          <ac:inkMkLst>
            <pc:docMk/>
            <pc:sldMk cId="2916054405" sldId="257"/>
            <ac:inkMk id="15" creationId="{B31FA523-7011-04A5-0BCD-650C594A5A55}"/>
          </ac:inkMkLst>
        </pc:inkChg>
        <pc:inkChg chg="add del mod">
          <ac:chgData name="Алина Гайсина" userId="1bf7b800d72b9c60" providerId="LiveId" clId="{571CE83E-3D84-4582-917D-466F672398EE}" dt="2023-10-23T10:22:29.125" v="2692" actId="9405"/>
          <ac:inkMkLst>
            <pc:docMk/>
            <pc:sldMk cId="2916054405" sldId="257"/>
            <ac:inkMk id="16" creationId="{09901B89-EAE4-118B-D0D3-A99688BCC174}"/>
          </ac:inkMkLst>
        </pc:inkChg>
        <pc:inkChg chg="add del mod">
          <ac:chgData name="Алина Гайсина" userId="1bf7b800d72b9c60" providerId="LiveId" clId="{571CE83E-3D84-4582-917D-466F672398EE}" dt="2023-10-23T10:22:28.905" v="2691" actId="9405"/>
          <ac:inkMkLst>
            <pc:docMk/>
            <pc:sldMk cId="2916054405" sldId="257"/>
            <ac:inkMk id="17" creationId="{54085B54-4574-AF11-3ABF-3A1B6BD8FABE}"/>
          </ac:inkMkLst>
        </pc:inkChg>
        <pc:inkChg chg="add del mod">
          <ac:chgData name="Алина Гайсина" userId="1bf7b800d72b9c60" providerId="LiveId" clId="{571CE83E-3D84-4582-917D-466F672398EE}" dt="2023-10-23T10:22:28.658" v="2690" actId="9405"/>
          <ac:inkMkLst>
            <pc:docMk/>
            <pc:sldMk cId="2916054405" sldId="257"/>
            <ac:inkMk id="18" creationId="{BB646BBA-9885-9EBA-27D0-7A88F38D6B1B}"/>
          </ac:inkMkLst>
        </pc:inkChg>
        <pc:inkChg chg="add del mod">
          <ac:chgData name="Алина Гайсина" userId="1bf7b800d72b9c60" providerId="LiveId" clId="{571CE83E-3D84-4582-917D-466F672398EE}" dt="2023-10-23T10:22:28.097" v="2689"/>
          <ac:inkMkLst>
            <pc:docMk/>
            <pc:sldMk cId="2916054405" sldId="257"/>
            <ac:inkMk id="19" creationId="{E083EE7E-8B91-F262-083C-37CA22DB2A71}"/>
          </ac:inkMkLst>
        </pc:inkChg>
      </pc:sldChg>
      <pc:sldChg chg="modSp del mod ord">
        <pc:chgData name="Алина Гайсина" userId="1bf7b800d72b9c60" providerId="LiveId" clId="{571CE83E-3D84-4582-917D-466F672398EE}" dt="2023-10-23T09:34:12.801" v="2524" actId="47"/>
        <pc:sldMkLst>
          <pc:docMk/>
          <pc:sldMk cId="1674698687" sldId="258"/>
        </pc:sldMkLst>
        <pc:spChg chg="mod">
          <ac:chgData name="Алина Гайсина" userId="1bf7b800d72b9c60" providerId="LiveId" clId="{571CE83E-3D84-4582-917D-466F672398EE}" dt="2023-10-23T08:25:30.991" v="1714" actId="20577"/>
          <ac:spMkLst>
            <pc:docMk/>
            <pc:sldMk cId="1674698687" sldId="258"/>
            <ac:spMk id="10" creationId="{6EB8C038-3A02-4CCA-79C2-E60ABBED593A}"/>
          </ac:spMkLst>
        </pc:spChg>
      </pc:sldChg>
      <pc:sldChg chg="modSp del mod ord">
        <pc:chgData name="Алина Гайсина" userId="1bf7b800d72b9c60" providerId="LiveId" clId="{571CE83E-3D84-4582-917D-466F672398EE}" dt="2023-10-23T09:34:11.816" v="2523" actId="47"/>
        <pc:sldMkLst>
          <pc:docMk/>
          <pc:sldMk cId="3956981510" sldId="259"/>
        </pc:sldMkLst>
        <pc:spChg chg="mod">
          <ac:chgData name="Алина Гайсина" userId="1bf7b800d72b9c60" providerId="LiveId" clId="{571CE83E-3D84-4582-917D-466F672398EE}" dt="2023-10-23T08:26:08.941" v="1724" actId="15"/>
          <ac:spMkLst>
            <pc:docMk/>
            <pc:sldMk cId="3956981510" sldId="259"/>
            <ac:spMk id="10" creationId="{6EB8C038-3A02-4CCA-79C2-E60ABBED593A}"/>
          </ac:spMkLst>
        </pc:spChg>
      </pc:sldChg>
      <pc:sldChg chg="addSp delSp modSp mod">
        <pc:chgData name="Алина Гайсина" userId="1bf7b800d72b9c60" providerId="LiveId" clId="{571CE83E-3D84-4582-917D-466F672398EE}" dt="2023-10-23T08:38:58.595" v="2068" actId="14100"/>
        <pc:sldMkLst>
          <pc:docMk/>
          <pc:sldMk cId="3898105628" sldId="260"/>
        </pc:sldMkLst>
        <pc:spChg chg="mod">
          <ac:chgData name="Алина Гайсина" userId="1bf7b800d72b9c60" providerId="LiveId" clId="{571CE83E-3D84-4582-917D-466F672398EE}" dt="2023-10-23T08:38:58.595" v="2068" actId="14100"/>
          <ac:spMkLst>
            <pc:docMk/>
            <pc:sldMk cId="3898105628" sldId="260"/>
            <ac:spMk id="10" creationId="{6EB8C038-3A02-4CCA-79C2-E60ABBED593A}"/>
          </ac:spMkLst>
        </pc:spChg>
        <pc:picChg chg="add del mod">
          <ac:chgData name="Алина Гайсина" userId="1bf7b800d72b9c60" providerId="LiveId" clId="{571CE83E-3D84-4582-917D-466F672398EE}" dt="2023-10-23T08:38:35.775" v="2066" actId="478"/>
          <ac:picMkLst>
            <pc:docMk/>
            <pc:sldMk cId="3898105628" sldId="260"/>
            <ac:picMk id="7" creationId="{5357B221-AD5C-7803-DA8E-351DFF37DCB6}"/>
          </ac:picMkLst>
        </pc:picChg>
        <pc:picChg chg="add mod">
          <ac:chgData name="Алина Гайсина" userId="1bf7b800d72b9c60" providerId="LiveId" clId="{571CE83E-3D84-4582-917D-466F672398EE}" dt="2023-10-23T08:38:02.277" v="2060" actId="208"/>
          <ac:picMkLst>
            <pc:docMk/>
            <pc:sldMk cId="3898105628" sldId="260"/>
            <ac:picMk id="12" creationId="{5A92042F-FA21-EA06-5B62-2356AAADC6D2}"/>
          </ac:picMkLst>
        </pc:picChg>
        <pc:picChg chg="add mod">
          <ac:chgData name="Алина Гайсина" userId="1bf7b800d72b9c60" providerId="LiveId" clId="{571CE83E-3D84-4582-917D-466F672398EE}" dt="2023-10-23T08:37:58.127" v="2059" actId="208"/>
          <ac:picMkLst>
            <pc:docMk/>
            <pc:sldMk cId="3898105628" sldId="260"/>
            <ac:picMk id="14" creationId="{4C5D61FC-14CB-FEF3-C3AD-DCDDD7793792}"/>
          </ac:picMkLst>
        </pc:picChg>
      </pc:sldChg>
      <pc:sldChg chg="modSp add del mod">
        <pc:chgData name="Алина Гайсина" userId="1bf7b800d72b9c60" providerId="LiveId" clId="{571CE83E-3D84-4582-917D-466F672398EE}" dt="2023-10-23T10:24:46.546" v="2777" actId="47"/>
        <pc:sldMkLst>
          <pc:docMk/>
          <pc:sldMk cId="3473864989" sldId="261"/>
        </pc:sldMkLst>
        <pc:spChg chg="mod">
          <ac:chgData name="Алина Гайсина" userId="1bf7b800d72b9c60" providerId="LiveId" clId="{571CE83E-3D84-4582-917D-466F672398EE}" dt="2023-10-23T10:21:20.383" v="2676" actId="20577"/>
          <ac:spMkLst>
            <pc:docMk/>
            <pc:sldMk cId="3473864989" sldId="261"/>
            <ac:spMk id="10" creationId="{6EB8C038-3A02-4CCA-79C2-E60ABBED593A}"/>
          </ac:spMkLst>
        </pc:spChg>
      </pc:sldChg>
      <pc:sldChg chg="modSp add mod">
        <pc:chgData name="Алина Гайсина" userId="1bf7b800d72b9c60" providerId="LiveId" clId="{571CE83E-3D84-4582-917D-466F672398EE}" dt="2023-10-23T08:42:48.836" v="2374" actId="20577"/>
        <pc:sldMkLst>
          <pc:docMk/>
          <pc:sldMk cId="596827859" sldId="262"/>
        </pc:sldMkLst>
        <pc:spChg chg="mod">
          <ac:chgData name="Алина Гайсина" userId="1bf7b800d72b9c60" providerId="LiveId" clId="{571CE83E-3D84-4582-917D-466F672398EE}" dt="2023-10-23T08:41:15.116" v="2246" actId="1076"/>
          <ac:spMkLst>
            <pc:docMk/>
            <pc:sldMk cId="596827859" sldId="262"/>
            <ac:spMk id="4" creationId="{E970B7FB-00FE-F354-508D-4A8D0F0291EF}"/>
          </ac:spMkLst>
        </pc:spChg>
        <pc:spChg chg="mod">
          <ac:chgData name="Алина Гайсина" userId="1bf7b800d72b9c60" providerId="LiveId" clId="{571CE83E-3D84-4582-917D-466F672398EE}" dt="2023-10-23T08:42:48.836" v="2374" actId="20577"/>
          <ac:spMkLst>
            <pc:docMk/>
            <pc:sldMk cId="596827859" sldId="262"/>
            <ac:spMk id="10" creationId="{6EB8C038-3A02-4CCA-79C2-E60ABBED593A}"/>
          </ac:spMkLst>
        </pc:spChg>
      </pc:sldChg>
      <pc:sldChg chg="addSp delSp modSp add mod">
        <pc:chgData name="Алина Гайсина" userId="1bf7b800d72b9c60" providerId="LiveId" clId="{571CE83E-3D84-4582-917D-466F672398EE}" dt="2023-10-23T10:33:32.050" v="2843" actId="14100"/>
        <pc:sldMkLst>
          <pc:docMk/>
          <pc:sldMk cId="3379862159" sldId="263"/>
        </pc:sldMkLst>
        <pc:spChg chg="mod">
          <ac:chgData name="Алина Гайсина" userId="1bf7b800d72b9c60" providerId="LiveId" clId="{571CE83E-3D84-4582-917D-466F672398EE}" dt="2023-10-23T10:31:41.778" v="2835" actId="1076"/>
          <ac:spMkLst>
            <pc:docMk/>
            <pc:sldMk cId="3379862159" sldId="263"/>
            <ac:spMk id="3" creationId="{5C34465D-F6AB-6A0B-C66C-6D59F1EEFC99}"/>
          </ac:spMkLst>
        </pc:spChg>
        <pc:spChg chg="del mod">
          <ac:chgData name="Алина Гайсина" userId="1bf7b800d72b9c60" providerId="LiveId" clId="{571CE83E-3D84-4582-917D-466F672398EE}" dt="2023-10-23T08:45:56.888" v="2486" actId="478"/>
          <ac:spMkLst>
            <pc:docMk/>
            <pc:sldMk cId="3379862159" sldId="263"/>
            <ac:spMk id="4" creationId="{E970B7FB-00FE-F354-508D-4A8D0F0291EF}"/>
          </ac:spMkLst>
        </pc:spChg>
        <pc:spChg chg="del topLvl">
          <ac:chgData name="Алина Гайсина" userId="1bf7b800d72b9c60" providerId="LiveId" clId="{571CE83E-3D84-4582-917D-466F672398EE}" dt="2023-10-23T08:46:06.115" v="2489" actId="478"/>
          <ac:spMkLst>
            <pc:docMk/>
            <pc:sldMk cId="3379862159" sldId="263"/>
            <ac:spMk id="5" creationId="{03FE1F8D-DEBB-D5A2-757C-DC717B093581}"/>
          </ac:spMkLst>
        </pc:spChg>
        <pc:spChg chg="add del mod">
          <ac:chgData name="Алина Гайсина" userId="1bf7b800d72b9c60" providerId="LiveId" clId="{571CE83E-3D84-4582-917D-466F672398EE}" dt="2023-10-23T08:43:25.449" v="2377" actId="478"/>
          <ac:spMkLst>
            <pc:docMk/>
            <pc:sldMk cId="3379862159" sldId="263"/>
            <ac:spMk id="6" creationId="{F71B4BAD-E543-5C61-184D-A953D12748EE}"/>
          </ac:spMkLst>
        </pc:spChg>
        <pc:spChg chg="add del mod topLvl">
          <ac:chgData name="Алина Гайсина" userId="1bf7b800d72b9c60" providerId="LiveId" clId="{571CE83E-3D84-4582-917D-466F672398EE}" dt="2023-10-23T10:25:10.277" v="2780" actId="478"/>
          <ac:spMkLst>
            <pc:docMk/>
            <pc:sldMk cId="3379862159" sldId="263"/>
            <ac:spMk id="7" creationId="{0FAAD542-E965-71F5-6BBA-A5499BA7A51D}"/>
          </ac:spMkLst>
        </pc:spChg>
        <pc:spChg chg="add del mod topLvl">
          <ac:chgData name="Алина Гайсина" userId="1bf7b800d72b9c60" providerId="LiveId" clId="{571CE83E-3D84-4582-917D-466F672398EE}" dt="2023-10-23T09:32:49.801" v="2521" actId="478"/>
          <ac:spMkLst>
            <pc:docMk/>
            <pc:sldMk cId="3379862159" sldId="263"/>
            <ac:spMk id="9" creationId="{E1E577D7-1C4A-EF94-334C-928BF5DC9A1C}"/>
          </ac:spMkLst>
        </pc:spChg>
        <pc:spChg chg="del mod topLvl">
          <ac:chgData name="Алина Гайсина" userId="1bf7b800d72b9c60" providerId="LiveId" clId="{571CE83E-3D84-4582-917D-466F672398EE}" dt="2023-10-23T08:46:02.146" v="2488" actId="478"/>
          <ac:spMkLst>
            <pc:docMk/>
            <pc:sldMk cId="3379862159" sldId="263"/>
            <ac:spMk id="10" creationId="{6EB8C038-3A02-4CCA-79C2-E60ABBED593A}"/>
          </ac:spMkLst>
        </pc:spChg>
        <pc:spChg chg="add mod topLvl">
          <ac:chgData name="Алина Гайсина" userId="1bf7b800d72b9c60" providerId="LiveId" clId="{571CE83E-3D84-4582-917D-466F672398EE}" dt="2023-10-23T10:25:22.141" v="2783" actId="1076"/>
          <ac:spMkLst>
            <pc:docMk/>
            <pc:sldMk cId="3379862159" sldId="263"/>
            <ac:spMk id="12" creationId="{22538FAD-B828-063F-220A-D8882EDDEA9C}"/>
          </ac:spMkLst>
        </pc:spChg>
        <pc:spChg chg="mod">
          <ac:chgData name="Алина Гайсина" userId="1bf7b800d72b9c60" providerId="LiveId" clId="{571CE83E-3D84-4582-917D-466F672398EE}" dt="2023-10-23T08:45:18.860" v="2444"/>
          <ac:spMkLst>
            <pc:docMk/>
            <pc:sldMk cId="3379862159" sldId="263"/>
            <ac:spMk id="15" creationId="{CEDCD880-46BE-D02F-89A1-76C96E9C6F42}"/>
          </ac:spMkLst>
        </pc:spChg>
        <pc:spChg chg="mod">
          <ac:chgData name="Алина Гайсина" userId="1bf7b800d72b9c60" providerId="LiveId" clId="{571CE83E-3D84-4582-917D-466F672398EE}" dt="2023-10-23T08:45:18.860" v="2444"/>
          <ac:spMkLst>
            <pc:docMk/>
            <pc:sldMk cId="3379862159" sldId="263"/>
            <ac:spMk id="16" creationId="{BF671CE9-00C2-8739-5CB7-8E98B6BCCC52}"/>
          </ac:spMkLst>
        </pc:spChg>
        <pc:spChg chg="mod">
          <ac:chgData name="Алина Гайсина" userId="1bf7b800d72b9c60" providerId="LiveId" clId="{571CE83E-3D84-4582-917D-466F672398EE}" dt="2023-10-23T08:45:44.184" v="2484" actId="20577"/>
          <ac:spMkLst>
            <pc:docMk/>
            <pc:sldMk cId="3379862159" sldId="263"/>
            <ac:spMk id="17" creationId="{365D039E-F8ED-DE09-91AA-71FFE652EAC7}"/>
          </ac:spMkLst>
        </pc:spChg>
        <pc:spChg chg="add mod ord">
          <ac:chgData name="Алина Гайсина" userId="1bf7b800d72b9c60" providerId="LiveId" clId="{571CE83E-3D84-4582-917D-466F672398EE}" dt="2023-10-23T09:32:56.246" v="2522" actId="14100"/>
          <ac:spMkLst>
            <pc:docMk/>
            <pc:sldMk cId="3379862159" sldId="263"/>
            <ac:spMk id="18" creationId="{0E2524A3-809C-9569-0C06-D9AA268CA6B9}"/>
          </ac:spMkLst>
        </pc:spChg>
        <pc:spChg chg="mod">
          <ac:chgData name="Алина Гайсина" userId="1bf7b800d72b9c60" providerId="LiveId" clId="{571CE83E-3D84-4582-917D-466F672398EE}" dt="2023-10-23T10:25:08.897" v="2779"/>
          <ac:spMkLst>
            <pc:docMk/>
            <pc:sldMk cId="3379862159" sldId="263"/>
            <ac:spMk id="23" creationId="{FA4DA06B-05D2-93E8-F5F7-06B8CACB943A}"/>
          </ac:spMkLst>
        </pc:spChg>
        <pc:spChg chg="mod">
          <ac:chgData name="Алина Гайсина" userId="1bf7b800d72b9c60" providerId="LiveId" clId="{571CE83E-3D84-4582-917D-466F672398EE}" dt="2023-10-23T10:25:08.897" v="2779"/>
          <ac:spMkLst>
            <pc:docMk/>
            <pc:sldMk cId="3379862159" sldId="263"/>
            <ac:spMk id="24" creationId="{9F0430BC-0031-538A-B573-E75A5895DAA4}"/>
          </ac:spMkLst>
        </pc:spChg>
        <pc:spChg chg="del mod">
          <ac:chgData name="Алина Гайсина" userId="1bf7b800d72b9c60" providerId="LiveId" clId="{571CE83E-3D84-4582-917D-466F672398EE}" dt="2023-10-23T10:25:16.948" v="2782" actId="478"/>
          <ac:spMkLst>
            <pc:docMk/>
            <pc:sldMk cId="3379862159" sldId="263"/>
            <ac:spMk id="25" creationId="{7A6B23CB-BE32-5975-FB5C-B3F464AD64F9}"/>
          </ac:spMkLst>
        </pc:spChg>
        <pc:spChg chg="add mod">
          <ac:chgData name="Алина Гайсина" userId="1bf7b800d72b9c60" providerId="LiveId" clId="{571CE83E-3D84-4582-917D-466F672398EE}" dt="2023-10-23T10:26:09.530" v="2813" actId="20577"/>
          <ac:spMkLst>
            <pc:docMk/>
            <pc:sldMk cId="3379862159" sldId="263"/>
            <ac:spMk id="26" creationId="{528F21A2-8F94-705B-851E-CF1050AC2914}"/>
          </ac:spMkLst>
        </pc:spChg>
        <pc:grpChg chg="del">
          <ac:chgData name="Алина Гайсина" userId="1bf7b800d72b9c60" providerId="LiveId" clId="{571CE83E-3D84-4582-917D-466F672398EE}" dt="2023-10-23T08:45:56.888" v="2486" actId="478"/>
          <ac:grpSpMkLst>
            <pc:docMk/>
            <pc:sldMk cId="3379862159" sldId="263"/>
            <ac:grpSpMk id="8" creationId="{034983F2-B68C-A1BD-95E5-556C614A233D}"/>
          </ac:grpSpMkLst>
        </pc:grpChg>
        <pc:grpChg chg="del">
          <ac:chgData name="Алина Гайсина" userId="1bf7b800d72b9c60" providerId="LiveId" clId="{571CE83E-3D84-4582-917D-466F672398EE}" dt="2023-10-23T08:46:02.146" v="2488" actId="478"/>
          <ac:grpSpMkLst>
            <pc:docMk/>
            <pc:sldMk cId="3379862159" sldId="263"/>
            <ac:grpSpMk id="11" creationId="{6D19529D-D201-28AB-1BE8-C05BB3B416F9}"/>
          </ac:grpSpMkLst>
        </pc:grpChg>
        <pc:grpChg chg="add del mod">
          <ac:chgData name="Алина Гайсина" userId="1bf7b800d72b9c60" providerId="LiveId" clId="{571CE83E-3D84-4582-917D-466F672398EE}" dt="2023-10-23T08:47:32.777" v="2509" actId="165"/>
          <ac:grpSpMkLst>
            <pc:docMk/>
            <pc:sldMk cId="3379862159" sldId="263"/>
            <ac:grpSpMk id="13" creationId="{855590DC-5128-DA9D-904A-6EE0EB999F79}"/>
          </ac:grpSpMkLst>
        </pc:grpChg>
        <pc:grpChg chg="add mod">
          <ac:chgData name="Алина Гайсина" userId="1bf7b800d72b9c60" providerId="LiveId" clId="{571CE83E-3D84-4582-917D-466F672398EE}" dt="2023-10-23T08:45:33.476" v="2447" actId="1076"/>
          <ac:grpSpMkLst>
            <pc:docMk/>
            <pc:sldMk cId="3379862159" sldId="263"/>
            <ac:grpSpMk id="14" creationId="{584E0D0E-8D83-C157-2087-225CB06C034D}"/>
          </ac:grpSpMkLst>
        </pc:grpChg>
        <pc:grpChg chg="add mod">
          <ac:chgData name="Алина Гайсина" userId="1bf7b800d72b9c60" providerId="LiveId" clId="{571CE83E-3D84-4582-917D-466F672398EE}" dt="2023-10-23T08:48:31.653" v="2520" actId="338"/>
          <ac:grpSpMkLst>
            <pc:docMk/>
            <pc:sldMk cId="3379862159" sldId="263"/>
            <ac:grpSpMk id="21" creationId="{7116470A-88D7-E1BB-391F-6119AB5D1989}"/>
          </ac:grpSpMkLst>
        </pc:grpChg>
        <pc:grpChg chg="add mod ord">
          <ac:chgData name="Алина Гайсина" userId="1bf7b800d72b9c60" providerId="LiveId" clId="{571CE83E-3D84-4582-917D-466F672398EE}" dt="2023-10-23T10:25:40.830" v="2787" actId="1076"/>
          <ac:grpSpMkLst>
            <pc:docMk/>
            <pc:sldMk cId="3379862159" sldId="263"/>
            <ac:grpSpMk id="22" creationId="{3DCE5724-A8E4-B1D9-511D-BE81E5666E52}"/>
          </ac:grpSpMkLst>
        </pc:grpChg>
        <pc:picChg chg="add del mod ord">
          <ac:chgData name="Алина Гайсина" userId="1bf7b800d72b9c60" providerId="LiveId" clId="{571CE83E-3D84-4582-917D-466F672398EE}" dt="2023-10-23T09:32:49.801" v="2521" actId="478"/>
          <ac:picMkLst>
            <pc:docMk/>
            <pc:sldMk cId="3379862159" sldId="263"/>
            <ac:picMk id="20" creationId="{FF63D1C5-FFC0-84F7-27D7-4FBD2F519021}"/>
          </ac:picMkLst>
        </pc:picChg>
        <pc:picChg chg="add mod modCrop">
          <ac:chgData name="Алина Гайсина" userId="1bf7b800d72b9c60" providerId="LiveId" clId="{571CE83E-3D84-4582-917D-466F672398EE}" dt="2023-10-23T10:31:55.431" v="2838" actId="14100"/>
          <ac:picMkLst>
            <pc:docMk/>
            <pc:sldMk cId="3379862159" sldId="263"/>
            <ac:picMk id="28" creationId="{71F6DA82-3443-FF00-B1A3-F78D3D2F6B64}"/>
          </ac:picMkLst>
        </pc:picChg>
        <pc:picChg chg="add mod">
          <ac:chgData name="Алина Гайсина" userId="1bf7b800d72b9c60" providerId="LiveId" clId="{571CE83E-3D84-4582-917D-466F672398EE}" dt="2023-10-23T10:33:32.050" v="2843" actId="14100"/>
          <ac:picMkLst>
            <pc:docMk/>
            <pc:sldMk cId="3379862159" sldId="263"/>
            <ac:picMk id="30" creationId="{EAB56D92-5DD8-5269-4FC4-7E6E1D31B1B6}"/>
          </ac:picMkLst>
        </pc:picChg>
      </pc:sldChg>
      <pc:sldChg chg="addSp delSp modSp add mod ord">
        <pc:chgData name="Алина Гайсина" userId="1bf7b800d72b9c60" providerId="LiveId" clId="{571CE83E-3D84-4582-917D-466F672398EE}" dt="2023-10-23T07:48:50.782" v="252" actId="403"/>
        <pc:sldMkLst>
          <pc:docMk/>
          <pc:sldMk cId="2742104536" sldId="264"/>
        </pc:sldMkLst>
        <pc:spChg chg="mod">
          <ac:chgData name="Алина Гайсина" userId="1bf7b800d72b9c60" providerId="LiveId" clId="{571CE83E-3D84-4582-917D-466F672398EE}" dt="2023-10-23T07:48:50.782" v="252" actId="403"/>
          <ac:spMkLst>
            <pc:docMk/>
            <pc:sldMk cId="2742104536" sldId="264"/>
            <ac:spMk id="2" creationId="{E0CD89DA-501A-F3DB-94A9-BE3C0F60684E}"/>
          </ac:spMkLst>
        </pc:spChg>
        <pc:spChg chg="del">
          <ac:chgData name="Алина Гайсина" userId="1bf7b800d72b9c60" providerId="LiveId" clId="{571CE83E-3D84-4582-917D-466F672398EE}" dt="2023-10-23T07:48:32.084" v="247" actId="478"/>
          <ac:spMkLst>
            <pc:docMk/>
            <pc:sldMk cId="2742104536" sldId="264"/>
            <ac:spMk id="3" creationId="{93038DAA-E185-337C-D251-BA050385D3D9}"/>
          </ac:spMkLst>
        </pc:spChg>
        <pc:spChg chg="add del mod">
          <ac:chgData name="Алина Гайсина" userId="1bf7b800d72b9c60" providerId="LiveId" clId="{571CE83E-3D84-4582-917D-466F672398EE}" dt="2023-10-23T07:48:40.814" v="250" actId="478"/>
          <ac:spMkLst>
            <pc:docMk/>
            <pc:sldMk cId="2742104536" sldId="264"/>
            <ac:spMk id="6" creationId="{5133F3B1-3E55-387E-88F6-6029A9B5EABA}"/>
          </ac:spMkLst>
        </pc:spChg>
      </pc:sldChg>
      <pc:sldChg chg="addSp delSp modSp add mod ord">
        <pc:chgData name="Алина Гайсина" userId="1bf7b800d72b9c60" providerId="LiveId" clId="{571CE83E-3D84-4582-917D-466F672398EE}" dt="2023-10-23T10:24:49.942" v="2778"/>
        <pc:sldMkLst>
          <pc:docMk/>
          <pc:sldMk cId="338825644" sldId="265"/>
        </pc:sldMkLst>
        <pc:spChg chg="add mod">
          <ac:chgData name="Алина Гайсина" userId="1bf7b800d72b9c60" providerId="LiveId" clId="{571CE83E-3D84-4582-917D-466F672398EE}" dt="2023-10-23T08:24:34.516" v="1707" actId="208"/>
          <ac:spMkLst>
            <pc:docMk/>
            <pc:sldMk cId="338825644" sldId="265"/>
            <ac:spMk id="6" creationId="{9F1B8552-B242-A1FD-2218-1EE21D45843F}"/>
          </ac:spMkLst>
        </pc:spChg>
        <pc:spChg chg="mod">
          <ac:chgData name="Алина Гайсина" userId="1bf7b800d72b9c60" providerId="LiveId" clId="{571CE83E-3D84-4582-917D-466F672398EE}" dt="2023-10-23T10:24:49.942" v="2778"/>
          <ac:spMkLst>
            <pc:docMk/>
            <pc:sldMk cId="338825644" sldId="265"/>
            <ac:spMk id="10" creationId="{6EB8C038-3A02-4CCA-79C2-E60ABBED593A}"/>
          </ac:spMkLst>
        </pc:spChg>
        <pc:grpChg chg="mod">
          <ac:chgData name="Алина Гайсина" userId="1bf7b800d72b9c60" providerId="LiveId" clId="{571CE83E-3D84-4582-917D-466F672398EE}" dt="2023-10-23T07:57:42.046" v="358" actId="14100"/>
          <ac:grpSpMkLst>
            <pc:docMk/>
            <pc:sldMk cId="338825644" sldId="265"/>
            <ac:grpSpMk id="11" creationId="{6D19529D-D201-28AB-1BE8-C05BB3B416F9}"/>
          </ac:grpSpMkLst>
        </pc:grpChg>
        <pc:picChg chg="add mod">
          <ac:chgData name="Алина Гайсина" userId="1bf7b800d72b9c60" providerId="LiveId" clId="{571CE83E-3D84-4582-917D-466F672398EE}" dt="2023-10-23T08:04:34.132" v="386" actId="208"/>
          <ac:picMkLst>
            <pc:docMk/>
            <pc:sldMk cId="338825644" sldId="265"/>
            <ac:picMk id="9" creationId="{00A9FBC3-A66D-8334-9211-AE0E895844B3}"/>
          </ac:picMkLst>
        </pc:picChg>
        <pc:picChg chg="add del mod">
          <ac:chgData name="Алина Гайсина" userId="1bf7b800d72b9c60" providerId="LiveId" clId="{571CE83E-3D84-4582-917D-466F672398EE}" dt="2023-10-23T08:07:14.272" v="509" actId="478"/>
          <ac:picMkLst>
            <pc:docMk/>
            <pc:sldMk cId="338825644" sldId="265"/>
            <ac:picMk id="13" creationId="{2CDE4CA4-D466-2220-C7CC-47E1A2787496}"/>
          </ac:picMkLst>
        </pc:picChg>
        <pc:picChg chg="add mod">
          <ac:chgData name="Алина Гайсина" userId="1bf7b800d72b9c60" providerId="LiveId" clId="{571CE83E-3D84-4582-917D-466F672398EE}" dt="2023-10-23T08:04:38.883" v="387" actId="208"/>
          <ac:picMkLst>
            <pc:docMk/>
            <pc:sldMk cId="338825644" sldId="265"/>
            <ac:picMk id="15" creationId="{4151061D-6585-F904-0597-2456BC7828DF}"/>
          </ac:picMkLst>
        </pc:picChg>
        <pc:picChg chg="add mod">
          <ac:chgData name="Алина Гайсина" userId="1bf7b800d72b9c60" providerId="LiveId" clId="{571CE83E-3D84-4582-917D-466F672398EE}" dt="2023-10-23T08:07:40.577" v="516" actId="208"/>
          <ac:picMkLst>
            <pc:docMk/>
            <pc:sldMk cId="338825644" sldId="265"/>
            <ac:picMk id="17" creationId="{64AA1651-8354-4AAC-7DB8-E48F39865D7A}"/>
          </ac:picMkLst>
        </pc:pic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75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275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817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17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10/23/2023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91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10/23/2023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106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10/23/2023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71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10/23/2023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33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10/23/2023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51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10/23/2023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09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10/23/2023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2613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4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795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чромосоменый дизайн в трехмерном режиме">
            <a:extLst>
              <a:ext uri="{FF2B5EF4-FFF2-40B4-BE49-F238E27FC236}">
                <a16:creationId xmlns:a16="http://schemas.microsoft.com/office/drawing/2014/main" id="{B4961116-105E-89F6-998A-18C3831949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74" b="21776"/>
          <a:stretch/>
        </p:blipFill>
        <p:spPr>
          <a:xfrm>
            <a:off x="21" y="-157306"/>
            <a:ext cx="12191979" cy="685799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CD89DA-501A-F3DB-94A9-BE3C0F6068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sz="4400" dirty="0" err="1">
                <a:solidFill>
                  <a:schemeClr val="tx1"/>
                </a:solidFill>
              </a:rPr>
              <a:t>studystudy</a:t>
            </a:r>
            <a:endParaRPr lang="ru-RU" sz="4400" dirty="0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038DAA-E185-337C-D251-BA050385D3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559276"/>
            <a:ext cx="4775075" cy="990925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tx1"/>
                </a:solidFill>
              </a:rPr>
              <a:t>Распознавание и анализ речи в реальном времени</a:t>
            </a:r>
          </a:p>
        </p:txBody>
      </p:sp>
    </p:spTree>
    <p:extLst>
      <p:ext uri="{BB962C8B-B14F-4D97-AF65-F5344CB8AC3E}">
        <p14:creationId xmlns:p14="http://schemas.microsoft.com/office/powerpoint/2010/main" val="3527165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чромосоменый дизайн в трехмерном режиме">
            <a:extLst>
              <a:ext uri="{FF2B5EF4-FFF2-40B4-BE49-F238E27FC236}">
                <a16:creationId xmlns:a16="http://schemas.microsoft.com/office/drawing/2014/main" id="{81D76B67-0F80-52DC-E792-D6015D44D8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74" b="2177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C34465D-F6AB-6A0B-C66C-6D59F1EEFC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6D19529D-D201-28AB-1BE8-C05BB3B416F9}"/>
              </a:ext>
            </a:extLst>
          </p:cNvPr>
          <p:cNvGrpSpPr/>
          <p:nvPr/>
        </p:nvGrpSpPr>
        <p:grpSpPr>
          <a:xfrm>
            <a:off x="572992" y="643075"/>
            <a:ext cx="5256308" cy="5571850"/>
            <a:chOff x="1784571" y="817517"/>
            <a:chExt cx="8622856" cy="5222961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034983F2-B68C-A1BD-95E5-556C614A233D}"/>
                </a:ext>
              </a:extLst>
            </p:cNvPr>
            <p:cNvGrpSpPr/>
            <p:nvPr/>
          </p:nvGrpSpPr>
          <p:grpSpPr>
            <a:xfrm>
              <a:off x="1784571" y="817517"/>
              <a:ext cx="8622856" cy="5222961"/>
              <a:chOff x="2247306" y="1140515"/>
              <a:chExt cx="7697385" cy="4576965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970B7FB-00FE-F354-508D-4A8D0F0291EF}"/>
                  </a:ext>
                </a:extLst>
              </p:cNvPr>
              <p:cNvSpPr txBox="1"/>
              <p:nvPr/>
            </p:nvSpPr>
            <p:spPr>
              <a:xfrm>
                <a:off x="2247306" y="1140515"/>
                <a:ext cx="7697385" cy="4576965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endParaRPr lang="ru-RU" dirty="0"/>
              </a:p>
            </p:txBody>
          </p:sp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03FE1F8D-DEBB-D5A2-757C-DC717B093581}"/>
                  </a:ext>
                </a:extLst>
              </p:cNvPr>
              <p:cNvSpPr/>
              <p:nvPr/>
            </p:nvSpPr>
            <p:spPr>
              <a:xfrm>
                <a:off x="2401076" y="1273628"/>
                <a:ext cx="7389845" cy="4310742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>
                  <a:ln w="7620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EB8C038-3A02-4CCA-79C2-E60ABBED593A}"/>
                </a:ext>
              </a:extLst>
            </p:cNvPr>
            <p:cNvSpPr txBox="1"/>
            <p:nvPr/>
          </p:nvSpPr>
          <p:spPr>
            <a:xfrm>
              <a:off x="2069840" y="1240971"/>
              <a:ext cx="8052318" cy="441412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ru-RU" sz="2000" dirty="0"/>
                <a:t>После пандемии коронавируса образовательные программы стали</a:t>
              </a:r>
              <a:r>
                <a:rPr lang="en-US" sz="2000" dirty="0"/>
                <a:t> </a:t>
              </a:r>
              <a:r>
                <a:rPr lang="ru-RU" sz="2000" dirty="0"/>
                <a:t>внедрять дистанционные форматы обучения.</a:t>
              </a:r>
            </a:p>
            <a:p>
              <a:r>
                <a:rPr lang="ru-RU" sz="2000" dirty="0"/>
                <a:t>Многие высшие учебные заведения используют платформы для командной работы (</a:t>
              </a:r>
              <a:r>
                <a:rPr lang="en-US" sz="2000" dirty="0"/>
                <a:t>Microsoft Teams, Zoom</a:t>
              </a:r>
              <a:r>
                <a:rPr lang="ru-RU" sz="2000" dirty="0"/>
                <a:t>и др.)</a:t>
              </a:r>
              <a:r>
                <a:rPr lang="en-US" sz="2000" dirty="0"/>
                <a:t> </a:t>
              </a:r>
              <a:r>
                <a:rPr lang="ru-RU" sz="2000" dirty="0"/>
                <a:t>, чтобы проводить некоторые занятия, в основном лекции, в онлайн-режиме.</a:t>
              </a:r>
              <a:endParaRPr lang="en-US" sz="2000" dirty="0"/>
            </a:p>
            <a:p>
              <a:r>
                <a:rPr lang="ru-RU" sz="2000" dirty="0"/>
                <a:t>Преимущества: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/>
                <a:t>Студент может не беспокоиться о том, что не успеет что-то записать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/>
                <a:t>Студент может сосредоточиться на принятии и понимании информации</a:t>
              </a:r>
            </a:p>
            <a:p>
              <a:endParaRPr lang="ru-RU" sz="2000" dirty="0"/>
            </a:p>
          </p:txBody>
        </p:sp>
      </p:grp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F1B8552-B242-A1FD-2218-1EE21D45843F}"/>
              </a:ext>
            </a:extLst>
          </p:cNvPr>
          <p:cNvSpPr/>
          <p:nvPr/>
        </p:nvSpPr>
        <p:spPr>
          <a:xfrm>
            <a:off x="6258338" y="748665"/>
            <a:ext cx="5360670" cy="536067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 descr="Интернет контур">
            <a:extLst>
              <a:ext uri="{FF2B5EF4-FFF2-40B4-BE49-F238E27FC236}">
                <a16:creationId xmlns:a16="http://schemas.microsoft.com/office/drawing/2014/main" id="{00A9FBC3-A66D-8334-9211-AE0E895844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63686" y="2155752"/>
            <a:ext cx="2161934" cy="2161934"/>
          </a:xfrm>
          <a:prstGeom prst="rect">
            <a:avLst/>
          </a:prstGeom>
        </p:spPr>
      </p:pic>
      <p:pic>
        <p:nvPicPr>
          <p:cNvPr id="15" name="Рисунок 14" descr="Собрание по сети контур">
            <a:extLst>
              <a:ext uri="{FF2B5EF4-FFF2-40B4-BE49-F238E27FC236}">
                <a16:creationId xmlns:a16="http://schemas.microsoft.com/office/drawing/2014/main" id="{4151061D-6585-F904-0597-2456BC7828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38673" y="805122"/>
            <a:ext cx="2161934" cy="2161934"/>
          </a:xfrm>
          <a:prstGeom prst="rect">
            <a:avLst/>
          </a:prstGeom>
        </p:spPr>
      </p:pic>
      <p:pic>
        <p:nvPicPr>
          <p:cNvPr id="17" name="Рисунок 16" descr="Социальная сеть контур">
            <a:extLst>
              <a:ext uri="{FF2B5EF4-FFF2-40B4-BE49-F238E27FC236}">
                <a16:creationId xmlns:a16="http://schemas.microsoft.com/office/drawing/2014/main" id="{64AA1651-8354-4AAC-7DB8-E48F39865D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938673" y="3715711"/>
            <a:ext cx="2161934" cy="216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25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чромосоменый дизайн в трехмерном режиме">
            <a:extLst>
              <a:ext uri="{FF2B5EF4-FFF2-40B4-BE49-F238E27FC236}">
                <a16:creationId xmlns:a16="http://schemas.microsoft.com/office/drawing/2014/main" id="{81D76B67-0F80-52DC-E792-D6015D44D8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74" b="2177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C34465D-F6AB-6A0B-C66C-6D59F1EEFC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6D19529D-D201-28AB-1BE8-C05BB3B416F9}"/>
              </a:ext>
            </a:extLst>
          </p:cNvPr>
          <p:cNvGrpSpPr/>
          <p:nvPr/>
        </p:nvGrpSpPr>
        <p:grpSpPr>
          <a:xfrm>
            <a:off x="1784572" y="817519"/>
            <a:ext cx="8622856" cy="5381469"/>
            <a:chOff x="1784571" y="817517"/>
            <a:chExt cx="8622856" cy="5381469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034983F2-B68C-A1BD-95E5-556C614A233D}"/>
                </a:ext>
              </a:extLst>
            </p:cNvPr>
            <p:cNvGrpSpPr/>
            <p:nvPr/>
          </p:nvGrpSpPr>
          <p:grpSpPr>
            <a:xfrm>
              <a:off x="1784571" y="817517"/>
              <a:ext cx="8622856" cy="5222961"/>
              <a:chOff x="2247306" y="1140515"/>
              <a:chExt cx="7697385" cy="4576965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970B7FB-00FE-F354-508D-4A8D0F0291EF}"/>
                  </a:ext>
                </a:extLst>
              </p:cNvPr>
              <p:cNvSpPr txBox="1"/>
              <p:nvPr/>
            </p:nvSpPr>
            <p:spPr>
              <a:xfrm>
                <a:off x="2247306" y="1140515"/>
                <a:ext cx="7697385" cy="4576965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endParaRPr lang="ru-RU" dirty="0"/>
              </a:p>
            </p:txBody>
          </p:sp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03FE1F8D-DEBB-D5A2-757C-DC717B093581}"/>
                  </a:ext>
                </a:extLst>
              </p:cNvPr>
              <p:cNvSpPr/>
              <p:nvPr/>
            </p:nvSpPr>
            <p:spPr>
              <a:xfrm>
                <a:off x="2401076" y="1273628"/>
                <a:ext cx="7389845" cy="4310742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>
                  <a:ln w="7620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EB8C038-3A02-4CCA-79C2-E60ABBED593A}"/>
                </a:ext>
              </a:extLst>
            </p:cNvPr>
            <p:cNvSpPr txBox="1"/>
            <p:nvPr/>
          </p:nvSpPr>
          <p:spPr>
            <a:xfrm>
              <a:off x="2069840" y="1182228"/>
              <a:ext cx="4633397" cy="501675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ru-RU" sz="2000" dirty="0"/>
                <a:t>Решение:</a:t>
              </a:r>
            </a:p>
            <a:p>
              <a:r>
                <a:rPr lang="ru-RU" sz="2000" dirty="0"/>
                <a:t>Приложение, которое пишет чистые конспекты. Студенту необходимо просто создать отдельные «папки» для разных предметов в приложении и первое время «исправлять» текст. Со временем программа научится правильно разбирать речь преподавателя и будет записывать красивые конспекты!</a:t>
              </a:r>
            </a:p>
            <a:p>
              <a:r>
                <a:rPr lang="ru-RU" sz="2000" dirty="0"/>
                <a:t>Приложение будет работать на любом девайсе, поддерживающем стабильную работу диктофона и текстовых редакторов.</a:t>
              </a:r>
            </a:p>
            <a:p>
              <a:endParaRPr lang="ru-RU" sz="2000" dirty="0"/>
            </a:p>
            <a:p>
              <a:endParaRPr lang="ru-RU" sz="2000" dirty="0"/>
            </a:p>
          </p:txBody>
        </p:sp>
      </p:grp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789832D-E3F8-DC62-791F-04F780726E01}"/>
              </a:ext>
            </a:extLst>
          </p:cNvPr>
          <p:cNvSpPr/>
          <p:nvPr/>
        </p:nvSpPr>
        <p:spPr>
          <a:xfrm>
            <a:off x="7214504" y="1386395"/>
            <a:ext cx="4085210" cy="408521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FDB1349-BF60-7554-6D02-9D10B5E119B9}"/>
                  </a:ext>
                </a:extLst>
              </p:cNvPr>
              <p:cNvSpPr txBox="1"/>
              <p:nvPr/>
            </p:nvSpPr>
            <p:spPr>
              <a:xfrm>
                <a:off x="7469938" y="2767279"/>
                <a:ext cx="3205461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80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80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𝑆𝑇𝑈𝐷𝑌</m:t>
                          </m:r>
                        </m:e>
                        <m:sup>
                          <m:r>
                            <a:rPr lang="en-US" sz="80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ru-RU" sz="8000" dirty="0"/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FDB1349-BF60-7554-6D02-9D10B5E119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9938" y="2767279"/>
                <a:ext cx="3205461" cy="1323439"/>
              </a:xfrm>
              <a:prstGeom prst="rect">
                <a:avLst/>
              </a:prstGeom>
              <a:blipFill>
                <a:blip r:embed="rId3"/>
                <a:stretch>
                  <a:fillRect r="-144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6054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чромосоменый дизайн в трехмерном режиме">
            <a:extLst>
              <a:ext uri="{FF2B5EF4-FFF2-40B4-BE49-F238E27FC236}">
                <a16:creationId xmlns:a16="http://schemas.microsoft.com/office/drawing/2014/main" id="{81D76B67-0F80-52DC-E792-D6015D44D8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74" b="2177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C34465D-F6AB-6A0B-C66C-6D59F1EEFC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6D19529D-D201-28AB-1BE8-C05BB3B416F9}"/>
              </a:ext>
            </a:extLst>
          </p:cNvPr>
          <p:cNvGrpSpPr/>
          <p:nvPr/>
        </p:nvGrpSpPr>
        <p:grpSpPr>
          <a:xfrm>
            <a:off x="1784572" y="817519"/>
            <a:ext cx="8622856" cy="5222961"/>
            <a:chOff x="1784572" y="817519"/>
            <a:chExt cx="8622856" cy="5222961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034983F2-B68C-A1BD-95E5-556C614A233D}"/>
                </a:ext>
              </a:extLst>
            </p:cNvPr>
            <p:cNvGrpSpPr/>
            <p:nvPr/>
          </p:nvGrpSpPr>
          <p:grpSpPr>
            <a:xfrm>
              <a:off x="1784572" y="817519"/>
              <a:ext cx="8622856" cy="5222961"/>
              <a:chOff x="2247307" y="1140517"/>
              <a:chExt cx="7697385" cy="4576965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970B7FB-00FE-F354-508D-4A8D0F0291EF}"/>
                  </a:ext>
                </a:extLst>
              </p:cNvPr>
              <p:cNvSpPr txBox="1"/>
              <p:nvPr/>
            </p:nvSpPr>
            <p:spPr>
              <a:xfrm>
                <a:off x="2247307" y="1140517"/>
                <a:ext cx="7697385" cy="4576965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endParaRPr lang="ru-RU" dirty="0"/>
              </a:p>
            </p:txBody>
          </p:sp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03FE1F8D-DEBB-D5A2-757C-DC717B093581}"/>
                  </a:ext>
                </a:extLst>
              </p:cNvPr>
              <p:cNvSpPr/>
              <p:nvPr/>
            </p:nvSpPr>
            <p:spPr>
              <a:xfrm>
                <a:off x="2401076" y="1273628"/>
                <a:ext cx="7389845" cy="4310742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>
                  <a:ln w="7620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EB8C038-3A02-4CCA-79C2-E60ABBED593A}"/>
                </a:ext>
              </a:extLst>
            </p:cNvPr>
            <p:cNvSpPr txBox="1"/>
            <p:nvPr/>
          </p:nvSpPr>
          <p:spPr>
            <a:xfrm>
              <a:off x="2141724" y="1099672"/>
              <a:ext cx="7962396" cy="4708981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numCol="1" rtlCol="0">
              <a:spAutoFit/>
            </a:bodyPr>
            <a:lstStyle/>
            <a:p>
              <a:r>
                <a:rPr lang="ru-RU" sz="2000" dirty="0"/>
                <a:t>Рынок:</a:t>
              </a:r>
            </a:p>
            <a:p>
              <a:pPr lvl="1" algn="just"/>
              <a:r>
                <a:rPr lang="ru-RU" sz="2000" dirty="0"/>
                <a:t>Целевая аудитория:</a:t>
              </a:r>
            </a:p>
            <a:p>
              <a:pPr marL="800100" lvl="1" indent="-342900" algn="just">
                <a:buFont typeface="Arial" panose="020B0604020202020204" pitchFamily="34" charset="0"/>
                <a:buChar char="•"/>
              </a:pPr>
              <a:r>
                <a:rPr lang="ru-RU" sz="2000" dirty="0"/>
                <a:t>Студенты</a:t>
              </a:r>
            </a:p>
            <a:p>
              <a:pPr lvl="1" algn="just"/>
              <a:r>
                <a:rPr lang="ru-RU" sz="2000" dirty="0"/>
                <a:t>География: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ru-RU" sz="2000" dirty="0"/>
                <a:t>Россия, СНГ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ru-RU" sz="2000" dirty="0"/>
                <a:t>Возможность подключения других языков –</a:t>
              </a:r>
              <a:r>
                <a:rPr lang="en-US" sz="2000" dirty="0"/>
                <a:t>&gt;</a:t>
              </a:r>
              <a:r>
                <a:rPr lang="ru-RU" sz="2000" dirty="0"/>
                <a:t> любая страна</a:t>
              </a:r>
            </a:p>
            <a:p>
              <a:pPr marL="1257300" lvl="2" indent="-342900">
                <a:buFont typeface="Arial" panose="020B0604020202020204" pitchFamily="34" charset="0"/>
                <a:buChar char="•"/>
              </a:pPr>
              <a:endParaRPr lang="ru-RU" sz="2000" dirty="0"/>
            </a:p>
            <a:p>
              <a:r>
                <a:rPr lang="ru-RU" sz="2000" dirty="0"/>
                <a:t>Доля рынка: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en-US" sz="2000" dirty="0"/>
                <a:t>~</a:t>
              </a:r>
              <a:r>
                <a:rPr lang="ru-RU" sz="2000" dirty="0"/>
                <a:t>20% - Москва</a:t>
              </a:r>
            </a:p>
            <a:p>
              <a:endParaRPr lang="ru-RU" sz="2000" dirty="0"/>
            </a:p>
            <a:p>
              <a:r>
                <a:rPr lang="ru-RU" sz="2000" dirty="0"/>
                <a:t>Ценообразование: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ru-RU" sz="2000" dirty="0"/>
                <a:t>Личная подписка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ru-RU" sz="2000" dirty="0"/>
                <a:t>Реклама</a:t>
              </a: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ru-RU" sz="2000" dirty="0"/>
                <a:t>Сотрудничество с образовательными платформами</a:t>
              </a:r>
            </a:p>
            <a:p>
              <a:r>
                <a:rPr lang="ru-RU" sz="2000" dirty="0"/>
                <a:t> </a:t>
              </a:r>
            </a:p>
          </p:txBody>
        </p:sp>
      </p:grpSp>
      <p:pic>
        <p:nvPicPr>
          <p:cNvPr id="12" name="Рисунок 11" descr="Программист женский контур">
            <a:extLst>
              <a:ext uri="{FF2B5EF4-FFF2-40B4-BE49-F238E27FC236}">
                <a16:creationId xmlns:a16="http://schemas.microsoft.com/office/drawing/2014/main" id="{5A92042F-FA21-EA06-5B62-2356AAADC6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44963" y="1072069"/>
            <a:ext cx="1672589" cy="1672589"/>
          </a:xfrm>
          <a:prstGeom prst="rect">
            <a:avLst/>
          </a:prstGeom>
        </p:spPr>
      </p:pic>
      <p:pic>
        <p:nvPicPr>
          <p:cNvPr id="14" name="Рисунок 13" descr="Программист мужской контур">
            <a:extLst>
              <a:ext uri="{FF2B5EF4-FFF2-40B4-BE49-F238E27FC236}">
                <a16:creationId xmlns:a16="http://schemas.microsoft.com/office/drawing/2014/main" id="{4C5D61FC-14CB-FEF3-C3AD-DCDDD77937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38410" y="1072069"/>
            <a:ext cx="1672588" cy="167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105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чромосоменый дизайн в трехмерном режиме">
            <a:extLst>
              <a:ext uri="{FF2B5EF4-FFF2-40B4-BE49-F238E27FC236}">
                <a16:creationId xmlns:a16="http://schemas.microsoft.com/office/drawing/2014/main" id="{81D76B67-0F80-52DC-E792-D6015D44D8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74" b="2177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C34465D-F6AB-6A0B-C66C-6D59F1EEFC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6D19529D-D201-28AB-1BE8-C05BB3B416F9}"/>
              </a:ext>
            </a:extLst>
          </p:cNvPr>
          <p:cNvGrpSpPr/>
          <p:nvPr/>
        </p:nvGrpSpPr>
        <p:grpSpPr>
          <a:xfrm>
            <a:off x="1784571" y="817517"/>
            <a:ext cx="8622856" cy="5222961"/>
            <a:chOff x="1784571" y="817517"/>
            <a:chExt cx="8622856" cy="5222961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034983F2-B68C-A1BD-95E5-556C614A233D}"/>
                </a:ext>
              </a:extLst>
            </p:cNvPr>
            <p:cNvGrpSpPr/>
            <p:nvPr/>
          </p:nvGrpSpPr>
          <p:grpSpPr>
            <a:xfrm>
              <a:off x="1784571" y="817517"/>
              <a:ext cx="8622856" cy="5222961"/>
              <a:chOff x="2247306" y="1140515"/>
              <a:chExt cx="7697385" cy="4576965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970B7FB-00FE-F354-508D-4A8D0F0291EF}"/>
                  </a:ext>
                </a:extLst>
              </p:cNvPr>
              <p:cNvSpPr txBox="1"/>
              <p:nvPr/>
            </p:nvSpPr>
            <p:spPr>
              <a:xfrm>
                <a:off x="2247306" y="1140515"/>
                <a:ext cx="7697385" cy="4576965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endParaRPr lang="ru-RU" dirty="0"/>
              </a:p>
            </p:txBody>
          </p:sp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03FE1F8D-DEBB-D5A2-757C-DC717B093581}"/>
                  </a:ext>
                </a:extLst>
              </p:cNvPr>
              <p:cNvSpPr/>
              <p:nvPr/>
            </p:nvSpPr>
            <p:spPr>
              <a:xfrm>
                <a:off x="2401076" y="1273628"/>
                <a:ext cx="7389845" cy="4310742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>
                  <a:ln w="76200"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EB8C038-3A02-4CCA-79C2-E60ABBED593A}"/>
                </a:ext>
              </a:extLst>
            </p:cNvPr>
            <p:cNvSpPr txBox="1"/>
            <p:nvPr/>
          </p:nvSpPr>
          <p:spPr>
            <a:xfrm>
              <a:off x="2069841" y="1240971"/>
              <a:ext cx="8052318" cy="3170099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ru-RU" sz="2000" dirty="0"/>
                <a:t>План развития: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/>
                <a:t>Улучшить машинное обучение!!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/>
                <a:t>Возможность пользоваться переводчиком сразу в программе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/>
                <a:t>Возможность сотрудничества с другими образовательными платформами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ru-RU" sz="2000" dirty="0"/>
                <a:t>Сделать красивый и удобный графический интерфейс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ru-RU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ru-RU" sz="20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ru-RU" sz="2000" dirty="0"/>
            </a:p>
            <a:p>
              <a:r>
                <a:rPr lang="ru-RU" sz="2000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6827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чромосоменый дизайн в трехмерном режиме">
            <a:extLst>
              <a:ext uri="{FF2B5EF4-FFF2-40B4-BE49-F238E27FC236}">
                <a16:creationId xmlns:a16="http://schemas.microsoft.com/office/drawing/2014/main" id="{81D76B67-0F80-52DC-E792-D6015D44D8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74" b="2177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C34465D-F6AB-6A0B-C66C-6D59F1EEFC99}"/>
              </a:ext>
            </a:extLst>
          </p:cNvPr>
          <p:cNvSpPr/>
          <p:nvPr/>
        </p:nvSpPr>
        <p:spPr>
          <a:xfrm>
            <a:off x="0" y="-124691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0E2524A3-809C-9569-0C06-D9AA268CA6B9}"/>
              </a:ext>
            </a:extLst>
          </p:cNvPr>
          <p:cNvSpPr/>
          <p:nvPr/>
        </p:nvSpPr>
        <p:spPr>
          <a:xfrm>
            <a:off x="2318385" y="596826"/>
            <a:ext cx="7555230" cy="5929704"/>
          </a:xfrm>
          <a:prstGeom prst="rect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538FAD-B828-063F-220A-D8882EDDEA9C}"/>
              </a:ext>
            </a:extLst>
          </p:cNvPr>
          <p:cNvSpPr txBox="1"/>
          <p:nvPr/>
        </p:nvSpPr>
        <p:spPr>
          <a:xfrm>
            <a:off x="6591842" y="4539003"/>
            <a:ext cx="2400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Камкина Арина Леонидовна, </a:t>
            </a:r>
          </a:p>
          <a:p>
            <a:r>
              <a:rPr lang="ru-RU" dirty="0"/>
              <a:t>НКНбд-01-21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584E0D0E-8D83-C157-2087-225CB06C034D}"/>
              </a:ext>
            </a:extLst>
          </p:cNvPr>
          <p:cNvGrpSpPr/>
          <p:nvPr/>
        </p:nvGrpSpPr>
        <p:grpSpPr>
          <a:xfrm>
            <a:off x="6467064" y="1691640"/>
            <a:ext cx="2731770" cy="3925389"/>
            <a:chOff x="3246120" y="1691640"/>
            <a:chExt cx="2731770" cy="3925389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CEDCD880-46BE-D02F-89A1-76C96E9C6F42}"/>
                </a:ext>
              </a:extLst>
            </p:cNvPr>
            <p:cNvSpPr/>
            <p:nvPr/>
          </p:nvSpPr>
          <p:spPr>
            <a:xfrm>
              <a:off x="3246120" y="1691640"/>
              <a:ext cx="2731770" cy="392538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BF671CE9-00C2-8739-5CB7-8E98B6BCCC52}"/>
                </a:ext>
              </a:extLst>
            </p:cNvPr>
            <p:cNvSpPr/>
            <p:nvPr/>
          </p:nvSpPr>
          <p:spPr>
            <a:xfrm>
              <a:off x="3411855" y="1943100"/>
              <a:ext cx="2400300" cy="2400300"/>
            </a:xfrm>
            <a:prstGeom prst="rect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65D039E-F8ED-DE09-91AA-71FFE652EAC7}"/>
                </a:ext>
              </a:extLst>
            </p:cNvPr>
            <p:cNvSpPr txBox="1"/>
            <p:nvPr/>
          </p:nvSpPr>
          <p:spPr>
            <a:xfrm>
              <a:off x="3411855" y="4545917"/>
              <a:ext cx="24003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/>
                <a:t>Гайсина Алина Ринатовна, </a:t>
              </a:r>
            </a:p>
            <a:p>
              <a:r>
                <a:rPr lang="ru-RU" dirty="0"/>
                <a:t>НКНбд-01-21</a:t>
              </a:r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3DCE5724-A8E4-B1D9-511D-BE81E5666E52}"/>
              </a:ext>
            </a:extLst>
          </p:cNvPr>
          <p:cNvGrpSpPr/>
          <p:nvPr/>
        </p:nvGrpSpPr>
        <p:grpSpPr>
          <a:xfrm>
            <a:off x="3026840" y="1691639"/>
            <a:ext cx="2731770" cy="3925389"/>
            <a:chOff x="3246120" y="1691640"/>
            <a:chExt cx="2731770" cy="3925389"/>
          </a:xfrm>
        </p:grpSpPr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FA4DA06B-05D2-93E8-F5F7-06B8CACB943A}"/>
                </a:ext>
              </a:extLst>
            </p:cNvPr>
            <p:cNvSpPr/>
            <p:nvPr/>
          </p:nvSpPr>
          <p:spPr>
            <a:xfrm>
              <a:off x="3246120" y="1691640"/>
              <a:ext cx="2731770" cy="392538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9F0430BC-0031-538A-B573-E75A5895DAA4}"/>
                </a:ext>
              </a:extLst>
            </p:cNvPr>
            <p:cNvSpPr/>
            <p:nvPr/>
          </p:nvSpPr>
          <p:spPr>
            <a:xfrm>
              <a:off x="3411855" y="1943100"/>
              <a:ext cx="2400300" cy="2400300"/>
            </a:xfrm>
            <a:prstGeom prst="rect">
              <a:avLst/>
            </a:prstGeom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528F21A2-8F94-705B-851E-CF1050AC2914}"/>
              </a:ext>
            </a:extLst>
          </p:cNvPr>
          <p:cNvSpPr txBox="1"/>
          <p:nvPr/>
        </p:nvSpPr>
        <p:spPr>
          <a:xfrm>
            <a:off x="3192575" y="4548046"/>
            <a:ext cx="2400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Камкина Арина Леонидовна, </a:t>
            </a:r>
          </a:p>
          <a:p>
            <a:r>
              <a:rPr lang="ru-RU" dirty="0"/>
              <a:t>НКНбд-01-21</a:t>
            </a: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71F6DA82-3443-FF00-B1A3-F78D3D2F6B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2" t="82" r="7017" b="17891"/>
          <a:stretch/>
        </p:blipFill>
        <p:spPr>
          <a:xfrm>
            <a:off x="6632799" y="1943099"/>
            <a:ext cx="2400300" cy="2400300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EAB56D92-5DD8-5269-4FC4-7E6E1D31B1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337" y="1943099"/>
            <a:ext cx="2423203" cy="239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862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чромосоменый дизайн в трехмерном режиме">
            <a:extLst>
              <a:ext uri="{FF2B5EF4-FFF2-40B4-BE49-F238E27FC236}">
                <a16:creationId xmlns:a16="http://schemas.microsoft.com/office/drawing/2014/main" id="{B4961116-105E-89F6-998A-18C3831949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74" b="21776"/>
          <a:stretch/>
        </p:blipFill>
        <p:spPr>
          <a:xfrm>
            <a:off x="21" y="-157306"/>
            <a:ext cx="12191979" cy="685799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CD89DA-501A-F3DB-94A9-BE3C0F6068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1975104"/>
            <a:ext cx="4775075" cy="2907792"/>
          </a:xfrm>
        </p:spPr>
        <p:txBody>
          <a:bodyPr>
            <a:normAutofit/>
          </a:bodyPr>
          <a:lstStyle/>
          <a:p>
            <a:r>
              <a:rPr lang="ru-RU" sz="4800" dirty="0">
                <a:solidFill>
                  <a:schemeClr val="tx1"/>
                </a:solidFill>
              </a:rPr>
              <a:t>Спасибо за внимание!!</a:t>
            </a:r>
          </a:p>
        </p:txBody>
      </p:sp>
    </p:spTree>
    <p:extLst>
      <p:ext uri="{BB962C8B-B14F-4D97-AF65-F5344CB8AC3E}">
        <p14:creationId xmlns:p14="http://schemas.microsoft.com/office/powerpoint/2010/main" val="27421045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DarkSeedLeftStep">
      <a:dk1>
        <a:srgbClr val="000000"/>
      </a:dk1>
      <a:lt1>
        <a:srgbClr val="FFFFFF"/>
      </a:lt1>
      <a:dk2>
        <a:srgbClr val="1F1833"/>
      </a:dk2>
      <a:lt2>
        <a:srgbClr val="F0F3F2"/>
      </a:lt2>
      <a:accent1>
        <a:srgbClr val="E72983"/>
      </a:accent1>
      <a:accent2>
        <a:srgbClr val="D517C0"/>
      </a:accent2>
      <a:accent3>
        <a:srgbClr val="AD29E7"/>
      </a:accent3>
      <a:accent4>
        <a:srgbClr val="501DD6"/>
      </a:accent4>
      <a:accent5>
        <a:srgbClr val="2943E7"/>
      </a:accent5>
      <a:accent6>
        <a:srgbClr val="1781D5"/>
      </a:accent6>
      <a:hlink>
        <a:srgbClr val="433FBF"/>
      </a:hlink>
      <a:folHlink>
        <a:srgbClr val="7F7F7F"/>
      </a:folHlink>
    </a:clrScheme>
    <a:fontScheme name="Savon">
      <a:majorFont>
        <a:latin typeface="Sagona Extra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agona 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213</Words>
  <Application>Microsoft Office PowerPoint</Application>
  <PresentationFormat>Широкоэкранный</PresentationFormat>
  <Paragraphs>42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Cambria Math</vt:lpstr>
      <vt:lpstr>Garamond</vt:lpstr>
      <vt:lpstr>Sagona Book</vt:lpstr>
      <vt:lpstr>Sagona ExtraLight</vt:lpstr>
      <vt:lpstr>SavonVTI</vt:lpstr>
      <vt:lpstr>studystudy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studystudy</dc:title>
  <dc:creator>Алина Гайсина</dc:creator>
  <cp:lastModifiedBy>Алина Гайсина</cp:lastModifiedBy>
  <cp:revision>1</cp:revision>
  <dcterms:created xsi:type="dcterms:W3CDTF">2023-10-22T14:24:46Z</dcterms:created>
  <dcterms:modified xsi:type="dcterms:W3CDTF">2023-10-23T10:33:32Z</dcterms:modified>
</cp:coreProperties>
</file>

<file path=docProps/thumbnail.jpeg>
</file>